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иёр Кобилов" initials="ДК" lastIdx="1" clrIdx="0">
    <p:extLst>
      <p:ext uri="{19B8F6BF-5375-455C-9EA6-DF929625EA0E}">
        <p15:presenceInfo xmlns:p15="http://schemas.microsoft.com/office/powerpoint/2012/main" userId="6a9dae9acf80e3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A5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8T13:47:51.817" idx="1">
    <p:pos x="2237" y="1661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791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301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841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193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61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23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1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638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3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019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795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9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E7962-E693-4DD7-8858-BED55B855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995427"/>
            <a:ext cx="4114800" cy="2215152"/>
          </a:xfrm>
        </p:spPr>
        <p:txBody>
          <a:bodyPr>
            <a:normAutofit/>
          </a:bodyPr>
          <a:lstStyle/>
          <a:p>
            <a:r>
              <a:rPr lang="ru-RU" dirty="0"/>
              <a:t>Проект</a:t>
            </a:r>
            <a:br>
              <a:rPr lang="ru-RU" dirty="0"/>
            </a:br>
            <a:br>
              <a:rPr lang="ru-RU" dirty="0"/>
            </a:br>
            <a:r>
              <a:rPr lang="en-US" dirty="0"/>
              <a:t>“Puzzle”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D010B8-127E-41C5-BAB1-C01EE4207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8185" y="6633696"/>
            <a:ext cx="3186086" cy="342970"/>
          </a:xfrm>
        </p:spPr>
        <p:txBody>
          <a:bodyPr>
            <a:normAutofit/>
          </a:bodyPr>
          <a:lstStyle/>
          <a:p>
            <a:r>
              <a:rPr lang="ru-RU" sz="1200" dirty="0"/>
              <a:t>Спонсировано учреждением </a:t>
            </a:r>
            <a:r>
              <a:rPr lang="en-US" sz="1200" dirty="0"/>
              <a:t>“</a:t>
            </a:r>
            <a:r>
              <a:rPr lang="ru-RU" sz="1200" dirty="0"/>
              <a:t>Яндекс Лицей</a:t>
            </a:r>
            <a:r>
              <a:rPr lang="en-US" sz="1200" dirty="0"/>
              <a:t>”</a:t>
            </a:r>
            <a:endParaRPr lang="ru-RU" sz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E1AB1A-CCEC-445D-B188-AE6E2290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65"/>
          <a:stretch/>
        </p:blipFill>
        <p:spPr>
          <a:xfrm>
            <a:off x="5320103" y="227560"/>
            <a:ext cx="6271115" cy="60802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95C23D-6BC8-4CDD-85AF-E09CDF564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31" y="3539634"/>
            <a:ext cx="3048798" cy="28487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7835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F6384-C3BA-4770-9221-C30B73CD4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589635"/>
            <a:ext cx="1569413" cy="748182"/>
          </a:xfrm>
        </p:spPr>
        <p:txBody>
          <a:bodyPr/>
          <a:lstStyle/>
          <a:p>
            <a:r>
              <a:rPr lang="ru-RU" dirty="0"/>
              <a:t>Вход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AD859E-5FF3-402F-ACDE-0D8F73AD5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316" y="1042396"/>
            <a:ext cx="6684883" cy="55680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088C7E-22A9-4C4B-8606-491DE28374CA}"/>
              </a:ext>
            </a:extLst>
          </p:cNvPr>
          <p:cNvSpPr txBox="1"/>
          <p:nvPr/>
        </p:nvSpPr>
        <p:spPr>
          <a:xfrm>
            <a:off x="304801" y="2618913"/>
            <a:ext cx="46696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На входе нам будет доступно две кнопки: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 Rounded MT Bold" panose="020F0704030504030204" pitchFamily="34" charset="0"/>
              </a:rPr>
              <a:t>Create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 Rounded MT Bold" panose="020F0704030504030204" pitchFamily="34" charset="0"/>
              </a:rPr>
              <a:t>Download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7767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CC796-4DCF-4ACA-A860-2C93178A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6" y="405457"/>
            <a:ext cx="4357001" cy="763225"/>
          </a:xfrm>
        </p:spPr>
        <p:txBody>
          <a:bodyPr>
            <a:normAutofit/>
          </a:bodyPr>
          <a:lstStyle/>
          <a:p>
            <a:r>
              <a:rPr lang="ru-RU" dirty="0"/>
              <a:t>Вход -</a:t>
            </a:r>
            <a:r>
              <a:rPr lang="en-US" dirty="0"/>
              <a:t>&gt; Download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A4BEFE-9B22-43E9-8E27-B0E556A54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23" y="1101246"/>
            <a:ext cx="6671220" cy="50776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C2F68-4082-4716-89E6-58FDFDD0F51E}"/>
              </a:ext>
            </a:extLst>
          </p:cNvPr>
          <p:cNvSpPr txBox="1"/>
          <p:nvPr/>
        </p:nvSpPr>
        <p:spPr>
          <a:xfrm>
            <a:off x="525717" y="2760955"/>
            <a:ext cx="45935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нажатии на </a:t>
            </a:r>
            <a:r>
              <a:rPr lang="en-US" sz="2800" dirty="0">
                <a:latin typeface="Arial Rounded MT Bold" panose="020F0704030504030204" pitchFamily="34" charset="0"/>
              </a:rPr>
              <a:t>Download </a:t>
            </a:r>
            <a:r>
              <a:rPr lang="ru-RU" sz="2800" dirty="0"/>
              <a:t>нам открывается проводник где мы можем выбрать фото(</a:t>
            </a:r>
            <a:r>
              <a:rPr lang="en-US" sz="2800" dirty="0" err="1">
                <a:latin typeface="Arial Rounded MT Bold" panose="020F0704030504030204" pitchFamily="34" charset="0"/>
              </a:rPr>
              <a:t>png</a:t>
            </a:r>
            <a:r>
              <a:rPr lang="en-US" sz="2800" dirty="0">
                <a:latin typeface="Arial Rounded MT Bold" panose="020F0704030504030204" pitchFamily="34" charset="0"/>
              </a:rPr>
              <a:t>)</a:t>
            </a:r>
            <a:r>
              <a:rPr lang="ru-RU" sz="2800" dirty="0"/>
              <a:t> которое мы будем использовать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ru-RU" sz="2800" dirty="0"/>
              <a:t>далее.</a:t>
            </a:r>
          </a:p>
        </p:txBody>
      </p:sp>
    </p:spTree>
    <p:extLst>
      <p:ext uri="{BB962C8B-B14F-4D97-AF65-F5344CB8AC3E}">
        <p14:creationId xmlns:p14="http://schemas.microsoft.com/office/powerpoint/2010/main" val="3320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87BDD-3E15-47EF-A00B-1B6A9B149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64" y="230819"/>
            <a:ext cx="3513623" cy="656693"/>
          </a:xfrm>
        </p:spPr>
        <p:txBody>
          <a:bodyPr>
            <a:normAutofit/>
          </a:bodyPr>
          <a:lstStyle/>
          <a:p>
            <a:r>
              <a:rPr lang="ru-RU" dirty="0"/>
              <a:t>Вход -</a:t>
            </a:r>
            <a:r>
              <a:rPr lang="en-US" dirty="0"/>
              <a:t>&gt;Create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5469BC0-21A6-461F-B5BC-30CCC39CA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45" y="1313895"/>
            <a:ext cx="7590520" cy="53692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DE358-C975-46E8-AF6B-3B39F1CC53CA}"/>
              </a:ext>
            </a:extLst>
          </p:cNvPr>
          <p:cNvSpPr txBox="1"/>
          <p:nvPr/>
        </p:nvSpPr>
        <p:spPr>
          <a:xfrm>
            <a:off x="295864" y="1012053"/>
            <a:ext cx="3284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 Rounded MT Bold" panose="020F0704030504030204" pitchFamily="34" charset="0"/>
              </a:rPr>
              <a:t>Creater</a:t>
            </a:r>
            <a:r>
              <a:rPr lang="ru-RU" b="1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Rounded MT Bold" panose="020F0704030504030204" pitchFamily="34" charset="0"/>
              </a:rPr>
              <a:t>Return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Rounded MT Bold" panose="020F0704030504030204" pitchFamily="34" charset="0"/>
              </a:rPr>
              <a:t>Use the photo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 Rounded MT Bold" panose="020F0704030504030204" pitchFamily="34" charset="0"/>
              </a:rPr>
              <a:t>START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D597E-284B-4770-9E9C-66A15CECCB8B}"/>
              </a:ext>
            </a:extLst>
          </p:cNvPr>
          <p:cNvSpPr txBox="1"/>
          <p:nvPr/>
        </p:nvSpPr>
        <p:spPr>
          <a:xfrm>
            <a:off x="171635" y="2530135"/>
            <a:ext cx="42582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Return page – </a:t>
            </a:r>
            <a:r>
              <a:rPr lang="ru-RU" sz="2800" dirty="0"/>
              <a:t>вернуть страницу</a:t>
            </a:r>
          </a:p>
          <a:p>
            <a:endParaRPr lang="ru-RU" sz="2800" dirty="0"/>
          </a:p>
          <a:p>
            <a:r>
              <a:rPr lang="en-US" sz="2800" dirty="0">
                <a:latin typeface="Arial Rounded MT Bold" panose="020F0704030504030204" pitchFamily="34" charset="0"/>
              </a:rPr>
              <a:t>Use the photo – </a:t>
            </a:r>
            <a:r>
              <a:rPr lang="ru-RU" sz="2800" dirty="0"/>
              <a:t>использовать и посмотреть фотографию</a:t>
            </a:r>
          </a:p>
          <a:p>
            <a:endParaRPr lang="ru-RU" sz="2800" dirty="0"/>
          </a:p>
          <a:p>
            <a:r>
              <a:rPr lang="en-US" sz="2800" dirty="0">
                <a:latin typeface="Arial Rounded MT Bold" panose="020F0704030504030204" pitchFamily="34" charset="0"/>
              </a:rPr>
              <a:t>START –</a:t>
            </a:r>
            <a:r>
              <a:rPr lang="ru-RU" sz="2800" dirty="0"/>
              <a:t> начать игру</a:t>
            </a:r>
          </a:p>
        </p:txBody>
      </p:sp>
    </p:spTree>
    <p:extLst>
      <p:ext uri="{BB962C8B-B14F-4D97-AF65-F5344CB8AC3E}">
        <p14:creationId xmlns:p14="http://schemas.microsoft.com/office/powerpoint/2010/main" val="89824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554FD-DFE6-4665-85F0-AAD91996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76" y="121499"/>
            <a:ext cx="5386810" cy="665571"/>
          </a:xfrm>
        </p:spPr>
        <p:txBody>
          <a:bodyPr>
            <a:normAutofit fontScale="90000"/>
          </a:bodyPr>
          <a:lstStyle/>
          <a:p>
            <a:r>
              <a:rPr lang="ru-RU" dirty="0"/>
              <a:t>Вход -</a:t>
            </a:r>
            <a:r>
              <a:rPr lang="en-US" dirty="0"/>
              <a:t>&gt; Create</a:t>
            </a:r>
            <a:r>
              <a:rPr lang="ru-RU" dirty="0"/>
              <a:t> -</a:t>
            </a:r>
            <a:r>
              <a:rPr lang="en-US" dirty="0"/>
              <a:t>&gt; START</a:t>
            </a:r>
            <a:endParaRPr lang="ru-RU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A7ECEDEC-1359-4377-AAB4-1DDC9A517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961" y="1134112"/>
            <a:ext cx="7363728" cy="532710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9C622D-D372-48BD-8E0E-453FAED67DF6}"/>
              </a:ext>
            </a:extLst>
          </p:cNvPr>
          <p:cNvSpPr txBox="1"/>
          <p:nvPr/>
        </p:nvSpPr>
        <p:spPr>
          <a:xfrm>
            <a:off x="448023" y="2663301"/>
            <a:ext cx="3884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 выборе режима сложности пользователю создаться паззл с определённым количеством частей</a:t>
            </a:r>
          </a:p>
        </p:txBody>
      </p:sp>
    </p:spTree>
    <p:extLst>
      <p:ext uri="{BB962C8B-B14F-4D97-AF65-F5344CB8AC3E}">
        <p14:creationId xmlns:p14="http://schemas.microsoft.com/office/powerpoint/2010/main" val="152462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5C8784-AFDC-49E0-86A2-6E9408E47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002" y="97919"/>
            <a:ext cx="8129588" cy="701675"/>
          </a:xfrm>
        </p:spPr>
        <p:txBody>
          <a:bodyPr/>
          <a:lstStyle/>
          <a:p>
            <a:r>
              <a:rPr lang="ru-RU" dirty="0"/>
              <a:t>Вход -</a:t>
            </a:r>
            <a:r>
              <a:rPr lang="en-US" dirty="0"/>
              <a:t>&gt; Create</a:t>
            </a:r>
            <a:r>
              <a:rPr lang="ru-RU" dirty="0"/>
              <a:t> -</a:t>
            </a:r>
            <a:r>
              <a:rPr lang="en-US" dirty="0"/>
              <a:t>&gt; START -&gt; Modes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42BC31F-C47F-496F-819C-C7E68ABA93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8454"/>
            <a:ext cx="5385494" cy="2902696"/>
          </a:xfrm>
          <a:effectLst>
            <a:glow rad="101600">
              <a:schemeClr val="tx2">
                <a:lumMod val="75000"/>
                <a:lumOff val="25000"/>
                <a:alpha val="60000"/>
              </a:schemeClr>
            </a:glo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346539-2EA7-4EAE-8A81-49FDD650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6" y="1188454"/>
            <a:ext cx="4593298" cy="3163267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93C76F-31A2-4D26-A189-B49CA6CA4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96" y="3894973"/>
            <a:ext cx="5116675" cy="286208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B1502-054B-4F95-8859-06C08C9C7809}"/>
              </a:ext>
            </a:extLst>
          </p:cNvPr>
          <p:cNvSpPr txBox="1"/>
          <p:nvPr/>
        </p:nvSpPr>
        <p:spPr>
          <a:xfrm>
            <a:off x="4084145" y="4869267"/>
            <a:ext cx="2963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</a:rPr>
              <a:t>Easy mode – </a:t>
            </a:r>
            <a:r>
              <a:rPr lang="ru-RU" sz="2800" b="1" dirty="0">
                <a:solidFill>
                  <a:srgbClr val="7030A0"/>
                </a:solidFill>
                <a:highlight>
                  <a:srgbClr val="C0C0C0"/>
                </a:highlight>
              </a:rPr>
              <a:t>16 деталей (4</a:t>
            </a:r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</a:rPr>
              <a:t>x4)</a:t>
            </a:r>
            <a:endParaRPr lang="ru-RU" sz="28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232D1-AF62-409B-B8E7-35E15A5343DD}"/>
              </a:ext>
            </a:extLst>
          </p:cNvPr>
          <p:cNvSpPr txBox="1"/>
          <p:nvPr/>
        </p:nvSpPr>
        <p:spPr>
          <a:xfrm>
            <a:off x="1255220" y="2162749"/>
            <a:ext cx="3452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Medium mode – 25 </a:t>
            </a:r>
            <a:r>
              <a:rPr lang="ru-RU" sz="2800" b="1" dirty="0">
                <a:solidFill>
                  <a:srgbClr val="7030A0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деталей (</a:t>
            </a:r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5x5)</a:t>
            </a:r>
            <a:endParaRPr lang="ru-RU" sz="28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FE6EA8-1E8F-4AEF-B668-DACC05749893}"/>
              </a:ext>
            </a:extLst>
          </p:cNvPr>
          <p:cNvSpPr txBox="1"/>
          <p:nvPr/>
        </p:nvSpPr>
        <p:spPr>
          <a:xfrm>
            <a:off x="7218143" y="2080229"/>
            <a:ext cx="3612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</a:rPr>
              <a:t>Hard mode – 36 </a:t>
            </a:r>
            <a:r>
              <a:rPr lang="ru-RU" sz="2800" b="1" dirty="0">
                <a:solidFill>
                  <a:srgbClr val="7030A0"/>
                </a:solidFill>
                <a:highlight>
                  <a:srgbClr val="C0C0C0"/>
                </a:highlight>
              </a:rPr>
              <a:t>деталей </a:t>
            </a:r>
            <a:r>
              <a:rPr lang="en-US" sz="2800" b="1" dirty="0">
                <a:solidFill>
                  <a:srgbClr val="7030A0"/>
                </a:solidFill>
                <a:highlight>
                  <a:srgbClr val="C0C0C0"/>
                </a:highlight>
              </a:rPr>
              <a:t>(6x6)</a:t>
            </a:r>
            <a:endParaRPr lang="ru-RU" sz="28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04443002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RightStep">
      <a:dk1>
        <a:srgbClr val="000000"/>
      </a:dk1>
      <a:lt1>
        <a:srgbClr val="FFFFFF"/>
      </a:lt1>
      <a:dk2>
        <a:srgbClr val="412427"/>
      </a:dk2>
      <a:lt2>
        <a:srgbClr val="E8E8E2"/>
      </a:lt2>
      <a:accent1>
        <a:srgbClr val="9996C6"/>
      </a:accent1>
      <a:accent2>
        <a:srgbClr val="9C7FBA"/>
      </a:accent2>
      <a:accent3>
        <a:srgbClr val="C296C6"/>
      </a:accent3>
      <a:accent4>
        <a:srgbClr val="BA7FA7"/>
      </a:accent4>
      <a:accent5>
        <a:srgbClr val="C696A3"/>
      </a:accent5>
      <a:accent6>
        <a:srgbClr val="BA887F"/>
      </a:accent6>
      <a:hlink>
        <a:srgbClr val="828651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129</Words>
  <Application>Microsoft Office PowerPoint</Application>
  <PresentationFormat>Широкоэкранный</PresentationFormat>
  <Paragraphs>24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Avenir Next LT Pro</vt:lpstr>
      <vt:lpstr>Avenir Next LT Pro Light</vt:lpstr>
      <vt:lpstr>Georgia Pro Semibold</vt:lpstr>
      <vt:lpstr>RocaVTI</vt:lpstr>
      <vt:lpstr>Проект  “Puzzle”</vt:lpstr>
      <vt:lpstr>Вход</vt:lpstr>
      <vt:lpstr>Вход -&gt; Download</vt:lpstr>
      <vt:lpstr>Вход -&gt;Create</vt:lpstr>
      <vt:lpstr>Вход -&gt; Create -&gt; START</vt:lpstr>
      <vt:lpstr>Вход -&gt; Create -&gt; START -&gt; Modes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“Pazzle”</dc:title>
  <dc:creator>Диёр Кобилов</dc:creator>
  <cp:lastModifiedBy>Диёр Кобилов</cp:lastModifiedBy>
  <cp:revision>4</cp:revision>
  <dcterms:created xsi:type="dcterms:W3CDTF">2021-11-07T17:37:05Z</dcterms:created>
  <dcterms:modified xsi:type="dcterms:W3CDTF">2021-11-18T10:52:40Z</dcterms:modified>
</cp:coreProperties>
</file>